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0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5" r:id="rId17"/>
    <p:sldId id="277" r:id="rId18"/>
    <p:sldId id="278" r:id="rId19"/>
    <p:sldId id="282" r:id="rId20"/>
    <p:sldId id="279" r:id="rId21"/>
    <p:sldId id="283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9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3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5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6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F91C-D088-4ECA-999C-2E975DBEDB7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8C4E8-8DAC-4F38-83B4-D2001082A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656229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группе раннего возраста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красавица»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068960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 исследовательский, краткосрочный. Срок реализации-декабрь. Предмет исследования - ель.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Шишкина Н. 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5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052736"/>
            <a:ext cx="3963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стихов, хороводов, игр.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2709664" cy="20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37" y="1664645"/>
            <a:ext cx="2952328" cy="2214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27" y="4077072"/>
            <a:ext cx="2784310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01107"/>
            <a:ext cx="2971056" cy="22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908720"/>
            <a:ext cx="467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«Бусы на ёлочке».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36" y="1484784"/>
            <a:ext cx="3020720" cy="2265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913978"/>
            <a:ext cx="3238179" cy="24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6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908720"/>
            <a:ext cx="465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бусы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3189717" cy="23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37" y="3906470"/>
            <a:ext cx="3203800" cy="24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54868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в технике «Бумажная пластика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 – красавица».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3312368" cy="248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4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764705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 на ёлочке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2808312" cy="2106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5" y="1556792"/>
            <a:ext cx="307234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2883272" cy="2162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365104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группы и ёлочки родителями (творческая мастерская).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58" y="1187750"/>
            <a:ext cx="2988332" cy="2241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953178" cy="2214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58" y="4005064"/>
            <a:ext cx="3056488" cy="219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7112"/>
            <a:ext cx="2931040" cy="21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836712"/>
            <a:ext cx="3189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700808"/>
            <a:ext cx="473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*Новогодний праздник «В гости к ёлочке»;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*Выставка детских работ;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*Выставка необычных ёлочек,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поделок, сделанных родителями.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0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980729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 «В гостях у ёлочки».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72" y="1484784"/>
            <a:ext cx="3600400" cy="2451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80" y="1772816"/>
            <a:ext cx="3279311" cy="261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4509120"/>
            <a:ext cx="3168352" cy="22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0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4012"/>
            <a:ext cx="3574349" cy="233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41" y="1700808"/>
            <a:ext cx="3407703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59" y="4437112"/>
            <a:ext cx="3412489" cy="2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476673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необычных ёлочек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поделок,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сделанных родителями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03193"/>
            <a:ext cx="3258852" cy="2444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303193"/>
            <a:ext cx="3024336" cy="2444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49080"/>
            <a:ext cx="3188746" cy="24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772816"/>
            <a:ext cx="6264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дерево Новогоднего праздника- ёлка, украшенная игрушками, шарами, мишурой. Именно в младшем возрасте ребёнок начинает познавать и открывать для себя всё многообразие окружающего мира. И именно в преддверии Нового года актуально знакомство детей с елью.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9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331096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3"/>
            <a:ext cx="3947337" cy="29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5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3446"/>
            <a:ext cx="355239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05" y="513446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0" y="3428999"/>
            <a:ext cx="4032449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908720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были обобщены и пополнены знания детей о ёлочке и Новогоднем празднике.  Проектная деятельность способствовала возникновению партнёрских отношений: детский сад-дети-родители. Дети и родители с большим интересом участвовали во всех мероприятиях. Новогодний  праздник прошёл успешно. Малыши с удовольствием делились впечатлениями о встрече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Снегурочкой, ёлочкой.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5686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2780928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3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07"/>
            <a:ext cx="9144000" cy="6974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92696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 проекта: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196752"/>
            <a:ext cx="502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о ёлке через различные виды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деятельности, приобщение родителей к созданию          единого образовательного пространства вокруг ребёнка.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852936"/>
            <a:ext cx="4716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ёлкой, её особенностями;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позитивный настрой в преддверии Новогоднего праздника;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-Обобщить и пополнить знания детей о ёлке и новогодних игрушках;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родителей к совместной творческой деятельности с детьми;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-Укреплять связи дошкольного учреждения с семьёй.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3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72084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 художественной литературы, рассматривание иллюстраций о ёлке;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стихов, песен, танцев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-Творческая деятельность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-Украшение группы и ёлочки родителями;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-Новогодний праздник «В гости к ёлочке»;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-Выставка родителей поделок и ёлочек, изготовленных своими руками;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итогов, выставка работ.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9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4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582341"/>
            <a:ext cx="58143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     Расширить знания и представления детей о новогоднем празднике, украшении новогодней ёлки, об обычаях встречи праздника, его персонажах.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     Раскрыть возможности и творческие способности детей через разнообразные виды 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     Вовлечь родителей в совместную с детьми познавательно-творческую деятельность.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     Активное участие родителей в реализации проекта.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0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1" y="-2199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764704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220486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38953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99695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34272" y="1412414"/>
            <a:ext cx="0" cy="134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419873" y="1412776"/>
            <a:ext cx="91439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34272" y="1412776"/>
            <a:ext cx="1440160" cy="10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8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1" y="980728"/>
            <a:ext cx="226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556792"/>
            <a:ext cx="4734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целей и задач проекта с родителями;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 развивающей среды для реализации проекта;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литературы, наглядного материала, пособий;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3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980728"/>
            <a:ext cx="2437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*Наблюдение за ёлкой на прогулке;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*Разучивание стихотворений про ёлочку, хороводов;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*Папка-передвижка для родителей на Новогоднюю тематику;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*Продуктивная деятельность- рисование пальчиками «Бусы на ёлочке», кисточкой «Украсим ёлочку шарами»,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«Разноцветные шары на ёлке», «Ёлочка- красавица», аппликация в технике «Бумажная пластика»  «Ах, какие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*Украшение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группы родителями;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Ёлочка и поделки своими руками»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1" y="908720"/>
            <a:ext cx="309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стихов о ёлочке.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412776"/>
            <a:ext cx="5094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елка хороша,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сияет от огня.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Шарики, хлопушки,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Красивые игрушки.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скорей приди,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елочку зажги.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горит огнями,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цветами.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412776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 горит огнями,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снежинок хоровод.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всех нас поздравит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подарки принесет.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690336"/>
            <a:ext cx="374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сияет елка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Огоньками яркими,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Мороза в гости ждем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с подарками.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789040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прислал нам елку,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 на ней зажег.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блестят на ней иголки,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веточках – снежок!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27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593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9</cp:revision>
  <dcterms:created xsi:type="dcterms:W3CDTF">2017-11-26T13:46:14Z</dcterms:created>
  <dcterms:modified xsi:type="dcterms:W3CDTF">2018-01-07T14:19:08Z</dcterms:modified>
</cp:coreProperties>
</file>