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61FC-D651-4526-99DE-241EAEC2AB43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F90F-B1CE-40E0-A175-83CC9AF9C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1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61FC-D651-4526-99DE-241EAEC2AB43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F90F-B1CE-40E0-A175-83CC9AF9C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61FC-D651-4526-99DE-241EAEC2AB43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F90F-B1CE-40E0-A175-83CC9AF9C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39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61FC-D651-4526-99DE-241EAEC2AB43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F90F-B1CE-40E0-A175-83CC9AF9C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20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61FC-D651-4526-99DE-241EAEC2AB43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F90F-B1CE-40E0-A175-83CC9AF9C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98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61FC-D651-4526-99DE-241EAEC2AB43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F90F-B1CE-40E0-A175-83CC9AF9C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39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61FC-D651-4526-99DE-241EAEC2AB43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F90F-B1CE-40E0-A175-83CC9AF9C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81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61FC-D651-4526-99DE-241EAEC2AB43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F90F-B1CE-40E0-A175-83CC9AF9C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9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61FC-D651-4526-99DE-241EAEC2AB43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F90F-B1CE-40E0-A175-83CC9AF9C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2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61FC-D651-4526-99DE-241EAEC2AB43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F90F-B1CE-40E0-A175-83CC9AF9C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50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61FC-D651-4526-99DE-241EAEC2AB43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F90F-B1CE-40E0-A175-83CC9AF9C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58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761FC-D651-4526-99DE-241EAEC2AB43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CF90F-B1CE-40E0-A175-83CC9AF9C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72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764705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занятие родителей и детей группы раннего возраста по  развитию сенсорных эталонов «Мишка- шалунишка».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5877272"/>
            <a:ext cx="678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воспитатель Шишкина Н. С. МБДОУ № 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2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1772816"/>
            <a:ext cx="5616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6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836712"/>
            <a:ext cx="561662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гармонизация детско-родительских отношений через игровое взаимодействие родителей с детьми.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-познакомить детей с красным и синим цветом, учить их группировать;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мелкую моторику, учить нанизывать бусины на проволоку;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-учить группировать предметы двух величин- большие и маленькие;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творческие способности в процессе аппликации в технике «Бумажная пластика»;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доброжелательное отношение между сверстниками, желание помогать друг другу;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-обучать простым  музыкально- ритмическим движениям.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1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Малыши с мамами пришли в группу, где разбросаны  шары 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Мишка признался, что это он похулиганил в группе. Шары красного и синего цвета лежали в коробках соответствующего цвета. Ребятки поиграли с шарами и разложили их правильно по цветам.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26342"/>
            <a:ext cx="2904963" cy="21787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67649"/>
            <a:ext cx="2808312" cy="2106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9" y="4221088"/>
            <a:ext cx="2898638" cy="2376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3" y="4201727"/>
            <a:ext cx="2808313" cy="239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1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Мишка признался, что ещё он порвал у кукол бусы и просыпал их в песочке.</a:t>
            </a:r>
          </a:p>
          <a:p>
            <a:r>
              <a:rPr lang="ru-RU" dirty="0" smtClean="0"/>
              <a:t>Малыши с мамочками доставали из песка бусины и нанизывали их на нитку.</a:t>
            </a:r>
          </a:p>
          <a:p>
            <a:r>
              <a:rPr lang="ru-RU" dirty="0" smtClean="0"/>
              <a:t>Мишка поблагодарил всех и извинился. Он понял, что так себя в гостях</a:t>
            </a:r>
          </a:p>
          <a:p>
            <a:r>
              <a:rPr lang="ru-RU" dirty="0"/>
              <a:t>в</a:t>
            </a:r>
            <a:r>
              <a:rPr lang="ru-RU" dirty="0" smtClean="0"/>
              <a:t>ести нельзя!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2" y="1700808"/>
            <a:ext cx="2784309" cy="2088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00808"/>
            <a:ext cx="2819118" cy="2088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1088"/>
            <a:ext cx="2784309" cy="2088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221087"/>
            <a:ext cx="2819118" cy="20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404664"/>
            <a:ext cx="758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Мишка проголодался. А малыши угостили его грибочками, собрав их по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еличине: большие- в большую корзинку, а маленькие- в маленькую.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3096344" cy="23222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933056"/>
            <a:ext cx="324036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667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Мишка любит танцевать и пригласил мамочек и ребят на танец.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3264363" cy="244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61048"/>
            <a:ext cx="3259088" cy="258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мы решили сделать мишке подарок: его портрет в технике «Бумажная пластика». Мамы и малыши очень старались. Мишке очень понравилось.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01323"/>
            <a:ext cx="3096344" cy="23222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30" y="1526055"/>
            <a:ext cx="2921301" cy="2297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114" y="4120980"/>
            <a:ext cx="3103319" cy="235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76672"/>
            <a:ext cx="711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Мишка угостил всех конфетками и обещал больше не хулиганить.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9" y="1201336"/>
            <a:ext cx="3198374" cy="23987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01337"/>
            <a:ext cx="2974453" cy="23987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789040"/>
            <a:ext cx="3537891" cy="26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4105" y="332656"/>
            <a:ext cx="576063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сенсорная культура детей находится на низком уровне, поэтому её необходимо всячески развивать и поддерживать. Наиболее оптимальным периодом для этого является ранний возраст. Всем известно, что малыши намного быстрее усваивают предоставляемую им информацию, чем, например, ребята постарше. Поэтому специалисты рекомендуют начинать заниматься с детьми как можно раньше, чтобы в будущем им легче было адаптироваться в обществе. Чтобы процесс развития пошёл быстрее, я привлекла к нему родителей.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раннего возраста  в рамках детско- родительского клуба по развитию сенсорных эталонов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познавательной активности «Познаём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играя»  прошло занятие «Мишка- шалунишка». Малыши вместе со своими дорогими  мамами учились группировать предметы по цвету, величине, помогли собрать из песочка порванные мишкой бусы, а также сделали с мамами  для него подарок  из бумажных салфеток. Мишка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обещал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не хулиганить и угостил всех конфетами. Ребятки и мамы с удовольствием и с пользой провели время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Малыши показали свои первые успехи.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4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438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</dc:creator>
  <cp:lastModifiedBy>Саша</cp:lastModifiedBy>
  <cp:revision>6</cp:revision>
  <dcterms:created xsi:type="dcterms:W3CDTF">2017-10-01T16:34:06Z</dcterms:created>
  <dcterms:modified xsi:type="dcterms:W3CDTF">2017-10-03T17:39:34Z</dcterms:modified>
</cp:coreProperties>
</file>