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6" r:id="rId6"/>
    <p:sldId id="260" r:id="rId7"/>
    <p:sldId id="262" r:id="rId8"/>
    <p:sldId id="265" r:id="rId9"/>
    <p:sldId id="264" r:id="rId10"/>
    <p:sldId id="268" r:id="rId11"/>
    <p:sldId id="274" r:id="rId12"/>
    <p:sldId id="275" r:id="rId13"/>
    <p:sldId id="277" r:id="rId14"/>
    <p:sldId id="278" r:id="rId15"/>
    <p:sldId id="276" r:id="rId16"/>
    <p:sldId id="279" r:id="rId17"/>
    <p:sldId id="283" r:id="rId18"/>
    <p:sldId id="269" r:id="rId19"/>
    <p:sldId id="272" r:id="rId20"/>
    <p:sldId id="280" r:id="rId21"/>
    <p:sldId id="281" r:id="rId22"/>
    <p:sldId id="282" r:id="rId23"/>
    <p:sldId id="284" r:id="rId24"/>
    <p:sldId id="285" r:id="rId25"/>
    <p:sldId id="270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A28"/>
    <a:srgbClr val="40D45C"/>
    <a:srgbClr val="166024"/>
    <a:srgbClr val="113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027E1-419C-4D3D-848E-4461C1E69ED1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41959-9ED7-4C1C-9FDD-727B5AC49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4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4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3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0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4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1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1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8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8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0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6B3D-3D3F-4E5D-BF84-E919B6EC293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AB0E-036A-4413-BACD-98494491F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7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7" y="1285860"/>
            <a:ext cx="6335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младшей группе</a:t>
            </a:r>
          </a:p>
          <a:p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«Ёлочка- красавица»</a:t>
            </a:r>
            <a:endParaRPr lang="ru-RU" sz="40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085184"/>
            <a:ext cx="2883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Шишкина Н. С.</a:t>
            </a:r>
            <a:endParaRPr lang="ru-RU" b="1" dirty="0">
              <a:solidFill>
                <a:srgbClr val="166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000372"/>
            <a:ext cx="6241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познавательно- исследовательский, краткосрочный. Срок реализации-декабрь. Предмет исследования - ель.</a:t>
            </a:r>
            <a:endParaRPr lang="ru-RU" sz="2000" b="1" dirty="0">
              <a:solidFill>
                <a:srgbClr val="166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87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88" y="1448780"/>
            <a:ext cx="2250840" cy="2250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09" y="1772816"/>
            <a:ext cx="2259400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стихов, хороводов, игр.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2232248" cy="2322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2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620688"/>
            <a:ext cx="455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 «Бусы на ёлочке».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62938"/>
            <a:ext cx="2157958" cy="1998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55440"/>
            <a:ext cx="2088232" cy="1989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4221088"/>
            <a:ext cx="2088232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2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" y="-99392"/>
            <a:ext cx="9196232" cy="6897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40466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«Украсим ёлочку шарами».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2189884" cy="2152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89" y="1473297"/>
            <a:ext cx="2436906" cy="2187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41" y="3812203"/>
            <a:ext cx="2297831" cy="2311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2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62068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«Ёлочка – красавица».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91" y="1628800"/>
            <a:ext cx="2060721" cy="2355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26316"/>
            <a:ext cx="2127958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98" y="4221088"/>
            <a:ext cx="2226795" cy="2189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2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01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в технике «Бумажная пластика» - «Ах, какие бусы».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54" y="1700808"/>
            <a:ext cx="2072373" cy="21838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28548"/>
            <a:ext cx="2087885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/>
          <a:stretch/>
        </p:blipFill>
        <p:spPr>
          <a:xfrm>
            <a:off x="3616724" y="4149080"/>
            <a:ext cx="1910551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2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714356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Украсим нашу ёлочку.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16873"/>
            <a:ext cx="2163631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653483"/>
            <a:ext cx="2055299" cy="19796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61" y="4005064"/>
            <a:ext cx="2231373" cy="22313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2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9" y="-2175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62068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«Разноцветные бусы»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68363"/>
            <a:ext cx="1947377" cy="20046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545255"/>
            <a:ext cx="1980623" cy="19557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27" y="4005064"/>
            <a:ext cx="2160240" cy="2062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2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-2111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836712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ёлочки на городской конкурс «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Ёлочка-сувенир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подарок»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10" y="1758150"/>
            <a:ext cx="2069755" cy="2069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7"/>
            <a:ext cx="2158894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7" y="4293096"/>
            <a:ext cx="2182985" cy="2100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53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2068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Заключительный.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556792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*Новогодний праздник «В гости к ёлочке»;</a:t>
            </a:r>
          </a:p>
          <a:p>
            <a:r>
              <a:rPr lang="ru-RU" sz="28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*Выставка детских работ;</a:t>
            </a:r>
          </a:p>
          <a:p>
            <a:r>
              <a:rPr lang="ru-RU" sz="28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*Выставка необычных ёлочек, сделанных родителями с малышами.</a:t>
            </a:r>
          </a:p>
          <a:p>
            <a:r>
              <a:rPr lang="ru-RU" sz="28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Участие в городском конкурсе «</a:t>
            </a:r>
            <a:r>
              <a:rPr lang="ru-RU" sz="28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Ёлочка-сувенир </a:t>
            </a:r>
            <a:r>
              <a:rPr lang="ru-RU" sz="28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подарок»</a:t>
            </a:r>
            <a:endParaRPr lang="ru-RU" sz="2800" b="1" dirty="0">
              <a:solidFill>
                <a:srgbClr val="166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69269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ёлочки.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69392"/>
            <a:ext cx="2242598" cy="2208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37597"/>
            <a:ext cx="2376264" cy="2240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71" y="4077072"/>
            <a:ext cx="2323035" cy="2055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97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0" y="-36095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908720"/>
            <a:ext cx="36724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</a:p>
          <a:p>
            <a:r>
              <a:rPr lang="ru-RU" sz="20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дерево Новогоднего праздника- ёлка, украшенная игрушками, шарами, мишурой. Именно в младшем возрасте ребёнок начинает познавать и открывать для себя всё многообразие окружающего мира. И именно в преддверии Нового года актуально знакомство детей с елью.</a:t>
            </a:r>
            <a:endParaRPr lang="ru-RU" sz="2000" b="1" dirty="0">
              <a:solidFill>
                <a:srgbClr val="166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" y="-1544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5486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необычных ёлочек, сделанных родителями с малышами.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87" y="1453889"/>
            <a:ext cx="2082576" cy="1984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21" y="1515140"/>
            <a:ext cx="2167775" cy="1923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75656" y="3501007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          Семья </a:t>
            </a:r>
            <a:r>
              <a:rPr lang="ru-RU" sz="1600" b="1" dirty="0" err="1" smtClean="0">
                <a:solidFill>
                  <a:srgbClr val="7030A0"/>
                </a:solidFill>
              </a:rPr>
              <a:t>Мякишевых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1828" y="3433221"/>
            <a:ext cx="1939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Семья </a:t>
            </a:r>
            <a:r>
              <a:rPr lang="ru-RU" sz="1600" b="1" dirty="0" err="1" smtClean="0">
                <a:solidFill>
                  <a:srgbClr val="7030A0"/>
                </a:solidFill>
              </a:rPr>
              <a:t>Шамановых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20" y="3983578"/>
            <a:ext cx="2115569" cy="2109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363720" y="6165304"/>
            <a:ext cx="2107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   Семья Игнатьевых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9333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2304256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2448272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35696" y="30689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    Семья Бакунины</a:t>
            </a:r>
            <a:r>
              <a:rPr lang="ru-RU" b="1" dirty="0" smtClean="0">
                <a:solidFill>
                  <a:srgbClr val="7030A0"/>
                </a:solidFill>
              </a:rPr>
              <a:t>х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345833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     Семья Исаковых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35" y="3796887"/>
            <a:ext cx="2153957" cy="2080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483768" y="587727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Семья </a:t>
            </a:r>
            <a:r>
              <a:rPr lang="ru-RU" sz="1600" b="1" dirty="0" err="1" smtClean="0">
                <a:solidFill>
                  <a:srgbClr val="7030A0"/>
                </a:solidFill>
              </a:rPr>
              <a:t>Потапеня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58"/>
            <a:ext cx="925150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85077"/>
            <a:ext cx="2096454" cy="2327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85077"/>
            <a:ext cx="1845058" cy="27175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35696" y="3212976"/>
            <a:ext cx="202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Семья Евсеевых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3717032"/>
            <a:ext cx="237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Семья Павловых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74681"/>
            <a:ext cx="2067706" cy="2418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987824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Семья Лобановых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58"/>
            <a:ext cx="9251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76470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 изготовление совместной с детьми ёлочки получили диплом участника городского семейного конкурса декоративно-прикладного творчества «Ёлочка- сувенир в подарок».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65033"/>
            <a:ext cx="3312368" cy="44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58"/>
            <a:ext cx="9251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76470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Семьи Исаковых , </a:t>
            </a:r>
            <a:r>
              <a:rPr lang="ru-RU" b="1" dirty="0" err="1" smtClean="0">
                <a:solidFill>
                  <a:srgbClr val="00B050"/>
                </a:solidFill>
              </a:rPr>
              <a:t>Потапеня</a:t>
            </a:r>
            <a:r>
              <a:rPr lang="ru-RU" b="1" dirty="0" smtClean="0">
                <a:solidFill>
                  <a:srgbClr val="00B050"/>
                </a:solidFill>
              </a:rPr>
              <a:t> и Павловых, изготовившие красивые и необычные ёлочки тоже стали участниками семейного конкурса «Ёлочка-сувенир в подарок» и награждены дипломами участника.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1872208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02502"/>
            <a:ext cx="1944216" cy="2767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98" y="2185585"/>
            <a:ext cx="1871206" cy="25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1967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7" y="1381418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проекта были обобщены и пополнены знания детей о ёлочке и Новогоднем празднике.  Проектная деятельность способствовала возникновению партнёрских отношений: детский сад-дети-родители. Дети и родители с большим интересом участвовали во всех мероприятиях. Новогодний  праздник прошёл успешно. Малыши с удовольствием делились впечатлениями о встрече с Дедом Морозом, Снегурочкой, ёлочкой.</a:t>
            </a:r>
            <a:endParaRPr lang="ru-RU" b="1" dirty="0">
              <a:solidFill>
                <a:srgbClr val="166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7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2060848"/>
            <a:ext cx="4454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rgbClr val="40D45C"/>
                  </a:solidFill>
                  <a:prstDash val="solid"/>
                </a:ln>
                <a:solidFill>
                  <a:srgbClr val="1C5A28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n w="19050">
                <a:solidFill>
                  <a:srgbClr val="40D45C"/>
                </a:solidFill>
                <a:prstDash val="solid"/>
              </a:ln>
              <a:solidFill>
                <a:srgbClr val="1C5A28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7231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9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692696"/>
            <a:ext cx="3312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  проекта: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26876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представления о ёлке через различные виды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деятельности, приобщение родителей к созданию          единого образовательного пространства вокруг ребёнка.   </a:t>
            </a:r>
            <a:endParaRPr lang="ru-RU" b="1" dirty="0">
              <a:solidFill>
                <a:srgbClr val="166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2186686"/>
            <a:ext cx="5092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ёлкой, её особенностями;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позитивный настрой в преддверии Новогоднего праздника;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-Обобщить и пополнить знания детей о ёлке и новогодних игрушках;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-Побуждать родителей к совместной творческой деятельности с детьми;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-Укреплять связи дошкольного учреждения с семьёй.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196752"/>
            <a:ext cx="52565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</a:t>
            </a:r>
          </a:p>
          <a:p>
            <a:r>
              <a:rPr lang="ru-RU" sz="20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 художественной литературы, рассматривание иллюстраций о ёлке;</a:t>
            </a:r>
          </a:p>
          <a:p>
            <a:r>
              <a:rPr lang="ru-RU" sz="20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стихов, песен, танцев;</a:t>
            </a:r>
          </a:p>
          <a:p>
            <a:r>
              <a:rPr lang="ru-RU" sz="20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-Изготовление Новогодней ёлочки совместно с родителями.;</a:t>
            </a:r>
          </a:p>
          <a:p>
            <a:r>
              <a:rPr lang="ru-RU" sz="20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-Творческая деятельность детей;</a:t>
            </a:r>
          </a:p>
          <a:p>
            <a:r>
              <a:rPr lang="ru-RU" sz="20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-Новогодний праздник «В гости к ёлочке»;</a:t>
            </a:r>
          </a:p>
          <a:p>
            <a:r>
              <a:rPr lang="ru-RU" sz="20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-Изготовление и оформление совместно с детьми ёлочки для городской выставки «Ёлочка в подарок»</a:t>
            </a:r>
          </a:p>
          <a:p>
            <a:r>
              <a:rPr lang="ru-RU" sz="20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-Подведение итогов, выставка работ.</a:t>
            </a:r>
            <a:endParaRPr lang="ru-RU" sz="2000" b="1" dirty="0">
              <a:solidFill>
                <a:srgbClr val="166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1052737"/>
            <a:ext cx="4734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</a:p>
          <a:p>
            <a:r>
              <a:rPr lang="ru-RU" sz="2000" b="1" dirty="0">
                <a:solidFill>
                  <a:srgbClr val="1C5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      Расширить знания и представления детей о новогоднем празднике, украшении новогодней ёлки, об обычаях встречи праздника, его персонажах.</a:t>
            </a:r>
          </a:p>
          <a:p>
            <a:r>
              <a:rPr lang="ru-RU" sz="2000" b="1" dirty="0">
                <a:solidFill>
                  <a:srgbClr val="1C5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      Раскрыть возможности и творческие способности детей через разнообразные виды деятельности.</a:t>
            </a:r>
          </a:p>
          <a:p>
            <a:r>
              <a:rPr lang="ru-RU" sz="2000" b="1" dirty="0">
                <a:solidFill>
                  <a:srgbClr val="1C5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      Вовлечь родителей в совместную с детьми познавательно-творческую деятельность.</a:t>
            </a:r>
          </a:p>
          <a:p>
            <a:r>
              <a:rPr lang="ru-RU" sz="2000" b="1" dirty="0">
                <a:solidFill>
                  <a:srgbClr val="1C5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      Активное участие родителей в реализации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3179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" y="4903"/>
            <a:ext cx="9144000" cy="6858000"/>
          </a:xfrm>
          <a:prstGeom prst="rect">
            <a:avLst/>
          </a:prstGeom>
        </p:spPr>
      </p:pic>
      <p:sp>
        <p:nvSpPr>
          <p:cNvPr id="5" name="Пятно 1 4"/>
          <p:cNvSpPr/>
          <p:nvPr/>
        </p:nvSpPr>
        <p:spPr>
          <a:xfrm>
            <a:off x="2915816" y="548680"/>
            <a:ext cx="3276364" cy="187220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1331640" y="2276872"/>
            <a:ext cx="2952328" cy="12241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4716016" y="2708920"/>
            <a:ext cx="2952328" cy="13681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2807804" y="4437112"/>
            <a:ext cx="3384376" cy="14184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76056" y="1988840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635896" y="213285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283968" y="2276872"/>
            <a:ext cx="21602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" y="-766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76470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0959" y="1628800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целей и задач проекта с родителями;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 развивающей среды для реализации проекта;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литературы, наглядного материала, пособий;</a:t>
            </a:r>
          </a:p>
          <a:p>
            <a:pPr marL="285750" indent="-285750">
              <a:buFont typeface="Arial" charset="0"/>
              <a:buChar char="•"/>
            </a:pPr>
            <a:endParaRPr lang="ru-RU" b="1" dirty="0" smtClean="0">
              <a:solidFill>
                <a:srgbClr val="166024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69269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340768"/>
            <a:ext cx="6137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*Наблюдение за ёлкой на прогулке;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*Разучивание стихотворений про ёлочку, хороводов;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*Папка-передвижка для родителей на Новогоднюю тематику;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*Продуктивная деятельность- рисование пальчиками «Бусы на ёлочке», кисточкой «Украсим ёлочку шарами»,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«Разноцветные шары на ёлке», «Ёлочка- красавица», аппликация в технике «Бумажная пластика»  «Ах, какие </a:t>
            </a:r>
            <a:r>
              <a:rPr lang="ru-RU" b="1" dirty="0" err="1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бусики</a:t>
            </a:r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*Совместное украшение ёлочки в группе;</a:t>
            </a:r>
          </a:p>
          <a:p>
            <a:r>
              <a:rPr lang="ru-RU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*Конкурс для родителей «Необычная Ёлочка- красавица</a:t>
            </a:r>
            <a:r>
              <a:rPr lang="ru-RU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166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5408" y="714356"/>
            <a:ext cx="43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стихов о ёлочке.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350060"/>
            <a:ext cx="7917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елка хороша,</a:t>
            </a:r>
            <a:b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сияет от огня.</a:t>
            </a:r>
            <a:b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Шарики, хлопушки,</a:t>
            </a:r>
            <a:b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Красивые игрушки.</a:t>
            </a:r>
            <a:b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скорей приди,</a:t>
            </a:r>
            <a:b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елочку зажги.</a:t>
            </a:r>
            <a:b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горит огнями,</a:t>
            </a:r>
            <a:b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</a:t>
            </a:r>
            <a:r>
              <a:rPr lang="ru-RU" sz="1400" b="1" dirty="0" smtClean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цветами</a:t>
            </a:r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166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1412776"/>
            <a:ext cx="21602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Елочка горит огнями,</a:t>
            </a:r>
          </a:p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снежинок хоровод.</a:t>
            </a:r>
          </a:p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всех нас поздравит</a:t>
            </a:r>
          </a:p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подарки принесет.</a:t>
            </a:r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9052" y="3106051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сияет елка</a:t>
            </a:r>
          </a:p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Огоньками яркими,</a:t>
            </a:r>
          </a:p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Мороза в гости ждем</a:t>
            </a:r>
          </a:p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Новый год с подарками.</a:t>
            </a:r>
          </a:p>
          <a:p>
            <a:endParaRPr lang="ru-RU" b="1" dirty="0">
              <a:solidFill>
                <a:srgbClr val="92D050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4509120"/>
            <a:ext cx="356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прислал нам елку,</a:t>
            </a:r>
          </a:p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Огоньки на ней зажег.</a:t>
            </a:r>
          </a:p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блестят на ней иголки,</a:t>
            </a:r>
          </a:p>
          <a:p>
            <a:r>
              <a:rPr lang="ru-RU" sz="1400" b="1" dirty="0">
                <a:solidFill>
                  <a:srgbClr val="166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веточках – снежок!</a:t>
            </a:r>
          </a:p>
        </p:txBody>
      </p:sp>
    </p:spTree>
    <p:extLst>
      <p:ext uri="{BB962C8B-B14F-4D97-AF65-F5344CB8AC3E}">
        <p14:creationId xmlns:p14="http://schemas.microsoft.com/office/powerpoint/2010/main" val="25627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687</Words>
  <Application>Microsoft Office PowerPoint</Application>
  <PresentationFormat>Экран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Саша</cp:lastModifiedBy>
  <cp:revision>40</cp:revision>
  <dcterms:created xsi:type="dcterms:W3CDTF">2016-11-22T15:36:13Z</dcterms:created>
  <dcterms:modified xsi:type="dcterms:W3CDTF">2017-01-08T17:00:06Z</dcterms:modified>
</cp:coreProperties>
</file>